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5" r:id="rId2"/>
    <p:sldId id="318" r:id="rId3"/>
    <p:sldId id="267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D47869-9F66-498A-9C45-9DFFE114B7BC}" type="datetimeFigureOut">
              <a:rPr lang="cs-CZ" smtClean="0"/>
              <a:t>23.12.2020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3F638A-CA87-44F4-BD23-75512D8126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6917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2170-51A2-4E10-8EA1-32FB3968D222}" type="datetimeFigureOut">
              <a:rPr lang="cs-CZ" smtClean="0"/>
              <a:t>23.12.2020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A524C-FD9D-43FA-8339-21D9539E76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6073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2170-51A2-4E10-8EA1-32FB3968D222}" type="datetimeFigureOut">
              <a:rPr lang="cs-CZ" smtClean="0"/>
              <a:t>23.12.2020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A524C-FD9D-43FA-8339-21D9539E76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4408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2170-51A2-4E10-8EA1-32FB3968D222}" type="datetimeFigureOut">
              <a:rPr lang="cs-CZ" smtClean="0"/>
              <a:t>23.12.2020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A524C-FD9D-43FA-8339-21D9539E76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9908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2170-51A2-4E10-8EA1-32FB3968D222}" type="datetimeFigureOut">
              <a:rPr lang="cs-CZ" smtClean="0"/>
              <a:t>23.12.2020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A524C-FD9D-43FA-8339-21D9539E76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9133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2170-51A2-4E10-8EA1-32FB3968D222}" type="datetimeFigureOut">
              <a:rPr lang="cs-CZ" smtClean="0"/>
              <a:t>23.12.2020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A524C-FD9D-43FA-8339-21D9539E76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567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2170-51A2-4E10-8EA1-32FB3968D222}" type="datetimeFigureOut">
              <a:rPr lang="cs-CZ" smtClean="0"/>
              <a:t>23.12.2020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A524C-FD9D-43FA-8339-21D9539E76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4234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2170-51A2-4E10-8EA1-32FB3968D222}" type="datetimeFigureOut">
              <a:rPr lang="cs-CZ" smtClean="0"/>
              <a:t>23.12.2020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A524C-FD9D-43FA-8339-21D9539E76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4080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2170-51A2-4E10-8EA1-32FB3968D222}" type="datetimeFigureOut">
              <a:rPr lang="cs-CZ" smtClean="0"/>
              <a:t>23.12.2020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A524C-FD9D-43FA-8339-21D9539E76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5532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2170-51A2-4E10-8EA1-32FB3968D222}" type="datetimeFigureOut">
              <a:rPr lang="cs-CZ" smtClean="0"/>
              <a:t>23.12.2020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A524C-FD9D-43FA-8339-21D9539E76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4363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2170-51A2-4E10-8EA1-32FB3968D222}" type="datetimeFigureOut">
              <a:rPr lang="cs-CZ" smtClean="0"/>
              <a:t>23.12.2020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A524C-FD9D-43FA-8339-21D9539E76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4365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2170-51A2-4E10-8EA1-32FB3968D222}" type="datetimeFigureOut">
              <a:rPr lang="cs-CZ" smtClean="0"/>
              <a:t>23.12.2020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A524C-FD9D-43FA-8339-21D9539E76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243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92170-51A2-4E10-8EA1-32FB3968D222}" type="datetimeFigureOut">
              <a:rPr lang="cs-CZ" smtClean="0"/>
              <a:t>23.12.2020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A524C-FD9D-43FA-8339-21D9539E76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0534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9650" name="Picture 2" descr="101_1562"/>
          <p:cNvPicPr>
            <a:picLocks noChangeAspect="1" noChangeArrowheads="1"/>
          </p:cNvPicPr>
          <p:nvPr/>
        </p:nvPicPr>
        <p:blipFill>
          <a:blip r:embed="rId2">
            <a:lum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5884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179512" y="116632"/>
            <a:ext cx="381642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FFFF00"/>
                </a:solidFill>
                <a:latin typeface="Algerian" panose="04020705040A02060702" pitchFamily="82" charset="0"/>
              </a:rPr>
              <a:t>Pf  2021</a:t>
            </a:r>
          </a:p>
          <a:p>
            <a:endParaRPr lang="cs-CZ" dirty="0"/>
          </a:p>
          <a:p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95536" y="6096235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FF00"/>
                </a:solidFill>
              </a:rPr>
              <a:t>Vánoční svátky tak jak si přejete, zdraví klid a </a:t>
            </a:r>
            <a:r>
              <a:rPr lang="cs-CZ" dirty="0" smtClean="0">
                <a:solidFill>
                  <a:srgbClr val="FFFF00"/>
                </a:solidFill>
              </a:rPr>
              <a:t>pohodu nejen v roce 2021 přejí 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Jana </a:t>
            </a:r>
            <a:r>
              <a:rPr lang="cs-CZ" dirty="0" smtClean="0">
                <a:solidFill>
                  <a:srgbClr val="FFFF00"/>
                </a:solidFill>
              </a:rPr>
              <a:t>a Josef Odehnalovi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7602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 descr="C:\Documents and Settings\zelpgs\Plocha\Jihozápad USA\DSCN034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5004048" y="5454516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b="1" dirty="0" err="1" smtClean="0">
                <a:solidFill>
                  <a:schemeClr val="bg1"/>
                </a:solidFill>
              </a:rPr>
              <a:t>Echinocereus</a:t>
            </a:r>
            <a:r>
              <a:rPr lang="cs-CZ" altLang="cs-CZ" b="1" dirty="0" smtClean="0">
                <a:solidFill>
                  <a:schemeClr val="bg1"/>
                </a:solidFill>
              </a:rPr>
              <a:t> </a:t>
            </a:r>
            <a:r>
              <a:rPr lang="cs-CZ" altLang="cs-CZ" b="1" dirty="0" err="1" smtClean="0">
                <a:solidFill>
                  <a:schemeClr val="bg1"/>
                </a:solidFill>
              </a:rPr>
              <a:t>coccineus</a:t>
            </a:r>
            <a:r>
              <a:rPr lang="cs-CZ" altLang="cs-CZ" b="1" dirty="0" smtClean="0">
                <a:solidFill>
                  <a:schemeClr val="bg1"/>
                </a:solidFill>
              </a:rPr>
              <a:t> </a:t>
            </a:r>
            <a:r>
              <a:rPr lang="cs-CZ" altLang="cs-CZ" b="1" dirty="0" err="1" smtClean="0">
                <a:solidFill>
                  <a:schemeClr val="bg1"/>
                </a:solidFill>
              </a:rPr>
              <a:t>ssp</a:t>
            </a:r>
            <a:r>
              <a:rPr lang="cs-CZ" altLang="cs-CZ" b="1" dirty="0" smtClean="0">
                <a:solidFill>
                  <a:schemeClr val="bg1"/>
                </a:solidFill>
              </a:rPr>
              <a:t>. </a:t>
            </a:r>
            <a:r>
              <a:rPr lang="cs-CZ" altLang="cs-CZ" b="1" dirty="0" err="1" smtClean="0">
                <a:solidFill>
                  <a:schemeClr val="bg1"/>
                </a:solidFill>
              </a:rPr>
              <a:t>rosei</a:t>
            </a:r>
            <a:r>
              <a:rPr lang="cs-CZ" altLang="cs-CZ" b="1" dirty="0" smtClean="0">
                <a:solidFill>
                  <a:schemeClr val="bg1"/>
                </a:solidFill>
              </a:rPr>
              <a:t> , USA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8366" y="313121"/>
            <a:ext cx="374441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FFFF00"/>
                </a:solidFill>
                <a:latin typeface="Algerian" panose="04020705040A02060702" pitchFamily="82" charset="0"/>
              </a:rPr>
              <a:t>Pf  2021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08518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23528" y="6085147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FF00"/>
                </a:solidFill>
              </a:rPr>
              <a:t>Vánoční svátky tak jak si přejete, zdraví, klid a pohodu </a:t>
            </a:r>
          </a:p>
          <a:p>
            <a:r>
              <a:rPr lang="cs-CZ" b="1" dirty="0" smtClean="0">
                <a:solidFill>
                  <a:srgbClr val="FFFF00"/>
                </a:solidFill>
              </a:rPr>
              <a:t>přejí </a:t>
            </a:r>
            <a:r>
              <a:rPr lang="cs-CZ" b="1" dirty="0">
                <a:solidFill>
                  <a:srgbClr val="FFFF00"/>
                </a:solidFill>
              </a:rPr>
              <a:t>J</a:t>
            </a:r>
            <a:r>
              <a:rPr lang="cs-CZ" b="1" dirty="0" smtClean="0">
                <a:solidFill>
                  <a:srgbClr val="FFFF00"/>
                </a:solidFill>
              </a:rPr>
              <a:t>ana a Josef Odehnalovi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01799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02" name="Obrázek 1" descr="100_9998.JPG"/>
          <p:cNvPicPr>
            <a:picLocks noChangeAspect="1"/>
          </p:cNvPicPr>
          <p:nvPr/>
        </p:nvPicPr>
        <p:blipFill>
          <a:blip r:embed="rId2">
            <a:lum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0825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225771" y="332656"/>
            <a:ext cx="446449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latin typeface="Algerian" panose="04020705040A02060702" pitchFamily="82" charset="0"/>
              </a:rPr>
              <a:t>Pf  2021</a:t>
            </a:r>
          </a:p>
          <a:p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95536" y="5517232"/>
            <a:ext cx="91364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FF00"/>
                </a:solidFill>
              </a:rPr>
              <a:t>Když jsme přežili 2 světovou válku, porazíme </a:t>
            </a:r>
            <a:r>
              <a:rPr lang="cs-CZ" sz="2400" dirty="0" smtClean="0">
                <a:solidFill>
                  <a:srgbClr val="FFFF00"/>
                </a:solidFill>
              </a:rPr>
              <a:t>i </a:t>
            </a:r>
            <a:r>
              <a:rPr lang="cs-CZ" sz="2400" dirty="0" err="1" smtClean="0">
                <a:solidFill>
                  <a:srgbClr val="FFFF00"/>
                </a:solidFill>
              </a:rPr>
              <a:t>koronavirus</a:t>
            </a:r>
            <a:r>
              <a:rPr lang="cs-CZ" sz="2400" dirty="0" smtClean="0">
                <a:solidFill>
                  <a:srgbClr val="FFFF00"/>
                </a:solidFill>
              </a:rPr>
              <a:t>. </a:t>
            </a:r>
            <a:r>
              <a:rPr lang="cs-CZ" sz="2400" dirty="0">
                <a:solidFill>
                  <a:srgbClr val="FFFF00"/>
                </a:solidFill>
              </a:rPr>
              <a:t>Příjemné, klidné a spokojené svátky vánoční.</a:t>
            </a:r>
          </a:p>
          <a:p>
            <a:r>
              <a:rPr lang="cs-CZ" sz="2400" dirty="0">
                <a:solidFill>
                  <a:srgbClr val="FFFF00"/>
                </a:solidFill>
              </a:rPr>
              <a:t>Jana a Josef Odehnalovi</a:t>
            </a:r>
          </a:p>
        </p:txBody>
      </p:sp>
    </p:spTree>
    <p:extLst>
      <p:ext uri="{BB962C8B-B14F-4D97-AF65-F5344CB8AC3E}">
        <p14:creationId xmlns:p14="http://schemas.microsoft.com/office/powerpoint/2010/main" val="827653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73</Words>
  <Application>Microsoft Office PowerPoint</Application>
  <PresentationFormat>Předvádění na obrazovce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systému Office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 systému Windows</dc:creator>
  <cp:lastModifiedBy>Uživatel systému Windows</cp:lastModifiedBy>
  <cp:revision>26</cp:revision>
  <dcterms:created xsi:type="dcterms:W3CDTF">2020-12-21T20:05:35Z</dcterms:created>
  <dcterms:modified xsi:type="dcterms:W3CDTF">2020-12-23T14:49:59Z</dcterms:modified>
</cp:coreProperties>
</file>